
<file path=[Content_Types].xml><?xml version="1.0" encoding="utf-8"?>
<Types xmlns="http://schemas.openxmlformats.org/package/2006/content-types">
  <Default Extension="bin" ContentType="application/vnd.ms-office.activeX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activeX/activeX1.xml" ContentType="application/vnd.ms-office.activeX+xml"/>
  <Override PartName="/ppt/vbaProject.bin" ContentType="application/vnd.ms-office.vbaProject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fa-I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71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06/relationships/vbaProject" Target="vbaProject.bin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activeX1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341DF4-C7AA-488E-AA5D-DEF5C25289B7}" type="datetimeFigureOut">
              <a:rPr lang="fa-IR" smtClean="0"/>
              <a:t>05/12/1438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9B6BF0-7DFC-48CA-8D5D-C41914CDAB7F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4206100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341DF4-C7AA-488E-AA5D-DEF5C25289B7}" type="datetimeFigureOut">
              <a:rPr lang="fa-IR" smtClean="0"/>
              <a:t>05/12/1438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9B6BF0-7DFC-48CA-8D5D-C41914CDAB7F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8978383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341DF4-C7AA-488E-AA5D-DEF5C25289B7}" type="datetimeFigureOut">
              <a:rPr lang="fa-IR" smtClean="0"/>
              <a:t>05/12/1438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9B6BF0-7DFC-48CA-8D5D-C41914CDAB7F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526968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341DF4-C7AA-488E-AA5D-DEF5C25289B7}" type="datetimeFigureOut">
              <a:rPr lang="fa-IR" smtClean="0"/>
              <a:t>05/12/1438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9B6BF0-7DFC-48CA-8D5D-C41914CDAB7F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3869185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341DF4-C7AA-488E-AA5D-DEF5C25289B7}" type="datetimeFigureOut">
              <a:rPr lang="fa-IR" smtClean="0"/>
              <a:t>05/12/1438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9B6BF0-7DFC-48CA-8D5D-C41914CDAB7F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8029456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341DF4-C7AA-488E-AA5D-DEF5C25289B7}" type="datetimeFigureOut">
              <a:rPr lang="fa-IR" smtClean="0"/>
              <a:t>05/12/1438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9B6BF0-7DFC-48CA-8D5D-C41914CDAB7F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2952582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341DF4-C7AA-488E-AA5D-DEF5C25289B7}" type="datetimeFigureOut">
              <a:rPr lang="fa-IR" smtClean="0"/>
              <a:t>05/12/1438</a:t>
            </a:fld>
            <a:endParaRPr lang="fa-I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9B6BF0-7DFC-48CA-8D5D-C41914CDAB7F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6365386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341DF4-C7AA-488E-AA5D-DEF5C25289B7}" type="datetimeFigureOut">
              <a:rPr lang="fa-IR" smtClean="0"/>
              <a:t>05/12/1438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9B6BF0-7DFC-48CA-8D5D-C41914CDAB7F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0126021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a-I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341DF4-C7AA-488E-AA5D-DEF5C25289B7}" type="datetimeFigureOut">
              <a:rPr lang="fa-IR" smtClean="0"/>
              <a:t>05/12/1438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9B6BF0-7DFC-48CA-8D5D-C41914CDAB7F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0968477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341DF4-C7AA-488E-AA5D-DEF5C25289B7}" type="datetimeFigureOut">
              <a:rPr lang="fa-IR" smtClean="0"/>
              <a:t>05/12/1438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9B6BF0-7DFC-48CA-8D5D-C41914CDAB7F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746109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341DF4-C7AA-488E-AA5D-DEF5C25289B7}" type="datetimeFigureOut">
              <a:rPr lang="fa-IR" smtClean="0"/>
              <a:t>05/12/1438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9B6BF0-7DFC-48CA-8D5D-C41914CDAB7F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6027877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341DF4-C7AA-488E-AA5D-DEF5C25289B7}" type="datetimeFigureOut">
              <a:rPr lang="fa-IR" smtClean="0"/>
              <a:t>05/12/1438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9B6BF0-7DFC-48CA-8D5D-C41914CDAB7F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1352387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a-I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control" Target="../activeX/activeX1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a-IR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a-IR" dirty="0"/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1028" name="CommandButton1" r:id="rId2" imgW="1952640" imgH="457200"/>
        </mc:Choice>
        <mc:Fallback>
          <p:control name="CommandButton1" r:id="rId2" imgW="1952640" imgH="457200">
            <p:pic>
              <p:nvPicPr>
                <p:cNvPr id="5" name="CommandButton1"/>
                <p:cNvPicPr>
                  <a:picLocks/>
                </p:cNvPicPr>
                <p:nvPr/>
              </p:nvPicPr>
              <p:blipFill>
                <a:blip r:embed="rId4"/>
                <a:stretch>
                  <a:fillRect/>
                </a:stretch>
              </p:blipFill>
              <p:spPr>
                <a:xfrm>
                  <a:off x="9550400" y="250825"/>
                  <a:ext cx="1955800" cy="460375"/>
                </a:xfrm>
                <a:prstGeom prst="rect">
                  <a:avLst/>
                </a:prstGeom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892345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Times New Roman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amir daee</dc:creator>
  <cp:lastModifiedBy>amir daee</cp:lastModifiedBy>
  <cp:revision>7</cp:revision>
  <dcterms:created xsi:type="dcterms:W3CDTF">2017-08-27T05:19:39Z</dcterms:created>
  <dcterms:modified xsi:type="dcterms:W3CDTF">2017-08-27T06:25:34Z</dcterms:modified>
</cp:coreProperties>
</file>